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8" r:id="rId1"/>
  </p:sldMasterIdLst>
  <p:sldIdLst>
    <p:sldId id="256" r:id="rId2"/>
    <p:sldId id="263" r:id="rId3"/>
    <p:sldId id="264" r:id="rId4"/>
    <p:sldId id="265" r:id="rId5"/>
    <p:sldId id="268" r:id="rId6"/>
    <p:sldId id="270" r:id="rId7"/>
    <p:sldId id="271" r:id="rId8"/>
    <p:sldId id="272" r:id="rId9"/>
    <p:sldId id="274" r:id="rId10"/>
    <p:sldId id="266" r:id="rId11"/>
    <p:sldId id="267" r:id="rId12"/>
    <p:sldId id="261" r:id="rId13"/>
    <p:sldId id="262"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8" d="100"/>
          <a:sy n="48" d="100"/>
        </p:scale>
        <p:origin x="54" y="16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4055032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38277586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92939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1626028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52530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1228478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12604877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98226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2981639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F2D0C0-875F-4080-BA97-8295484F75B8}" type="datetimeFigureOut">
              <a:rPr lang="en-IN" smtClean="0"/>
              <a:t>26-04-2022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681902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DF2D0C0-875F-4080-BA97-8295484F75B8}" type="datetimeFigureOut">
              <a:rPr lang="en-IN" smtClean="0"/>
              <a:t>26-04-2022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2227398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DF2D0C0-875F-4080-BA97-8295484F75B8}" type="datetimeFigureOut">
              <a:rPr lang="en-IN" smtClean="0"/>
              <a:t>26-04-2022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15617059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DF2D0C0-875F-4080-BA97-8295484F75B8}" type="datetimeFigureOut">
              <a:rPr lang="en-IN" smtClean="0"/>
              <a:t>26-04-2022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3054089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F2D0C0-875F-4080-BA97-8295484F75B8}" type="datetimeFigureOut">
              <a:rPr lang="en-IN" smtClean="0"/>
              <a:t>26-04-2022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1400239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DF2D0C0-875F-4080-BA97-8295484F75B8}" type="datetimeFigureOut">
              <a:rPr lang="en-IN" smtClean="0"/>
              <a:t>26-04-2022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747208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F2D0C0-875F-4080-BA97-8295484F75B8}" type="datetimeFigureOut">
              <a:rPr lang="en-IN" smtClean="0"/>
              <a:t>26-04-2022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E78BB1-BD53-4DB6-BAD4-7D58B0B66EB2}" type="slidenum">
              <a:rPr lang="en-IN" smtClean="0"/>
              <a:t>‹#›</a:t>
            </a:fld>
            <a:endParaRPr lang="en-IN"/>
          </a:p>
        </p:txBody>
      </p:sp>
    </p:spTree>
    <p:extLst>
      <p:ext uri="{BB962C8B-B14F-4D97-AF65-F5344CB8AC3E}">
        <p14:creationId xmlns:p14="http://schemas.microsoft.com/office/powerpoint/2010/main" val="3462315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DF2D0C0-875F-4080-BA97-8295484F75B8}" type="datetimeFigureOut">
              <a:rPr lang="en-IN" smtClean="0"/>
              <a:t>26-04-2022</a:t>
            </a:fld>
            <a:endParaRPr lang="en-IN"/>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7BE78BB1-BD53-4DB6-BAD4-7D58B0B66EB2}" type="slidenum">
              <a:rPr lang="en-IN" smtClean="0"/>
              <a:t>‹#›</a:t>
            </a:fld>
            <a:endParaRPr lang="en-IN"/>
          </a:p>
        </p:txBody>
      </p:sp>
    </p:spTree>
    <p:extLst>
      <p:ext uri="{BB962C8B-B14F-4D97-AF65-F5344CB8AC3E}">
        <p14:creationId xmlns:p14="http://schemas.microsoft.com/office/powerpoint/2010/main" val="2192671980"/>
      </p:ext>
    </p:extLst>
  </p:cSld>
  <p:clrMap bg1="lt1" tx1="dk1" bg2="lt2" tx2="dk2" accent1="accent1" accent2="accent2" accent3="accent3" accent4="accent4" accent5="accent5" accent6="accent6" hlink="hlink" folHlink="folHlink"/>
  <p:sldLayoutIdLst>
    <p:sldLayoutId id="2147483919" r:id="rId1"/>
    <p:sldLayoutId id="2147483920" r:id="rId2"/>
    <p:sldLayoutId id="2147483921" r:id="rId3"/>
    <p:sldLayoutId id="2147483922" r:id="rId4"/>
    <p:sldLayoutId id="2147483923" r:id="rId5"/>
    <p:sldLayoutId id="2147483924" r:id="rId6"/>
    <p:sldLayoutId id="2147483925" r:id="rId7"/>
    <p:sldLayoutId id="2147483926" r:id="rId8"/>
    <p:sldLayoutId id="2147483927" r:id="rId9"/>
    <p:sldLayoutId id="2147483928" r:id="rId10"/>
    <p:sldLayoutId id="2147483929" r:id="rId11"/>
    <p:sldLayoutId id="2147483930" r:id="rId12"/>
    <p:sldLayoutId id="2147483931" r:id="rId13"/>
    <p:sldLayoutId id="2147483932" r:id="rId14"/>
    <p:sldLayoutId id="2147483933" r:id="rId15"/>
    <p:sldLayoutId id="21474839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3" Type="http://schemas.openxmlformats.org/officeDocument/2006/relationships/hyperlink" Target="https://www.electronicshub.org/" TargetMode="External" /><Relationship Id="rId2" Type="http://schemas.openxmlformats.org/officeDocument/2006/relationships/hyperlink" Target="https://youtube.com/playlist?list=PLV3C-t_tgjGFyXP_-AF37AoIuxM9jzELM" TargetMode="External" /><Relationship Id="rId1" Type="http://schemas.openxmlformats.org/officeDocument/2006/relationships/slideLayout" Target="../slideLayouts/slideLayout2.xml" /><Relationship Id="rId4" Type="http://schemas.openxmlformats.org/officeDocument/2006/relationships/hyperlink" Target="https://docs.arduino.cc/learn/electronics/servo-motors" TargetMode="Externa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3.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9552" y="2204864"/>
            <a:ext cx="6984776" cy="1944216"/>
          </a:xfrm>
        </p:spPr>
        <p:txBody>
          <a:bodyPr>
            <a:normAutofit/>
          </a:bodyPr>
          <a:lstStyle/>
          <a:p>
            <a:r>
              <a:rPr lang="en-US" sz="3600" b="1" u="sng" dirty="0"/>
              <a:t>BLUETOOTH CONTROLLED FLOOR CLEANING ROBOT</a:t>
            </a:r>
            <a:br>
              <a:rPr lang="en-US" sz="3600" b="1" dirty="0"/>
            </a:br>
            <a:endParaRPr lang="en-IN" sz="3600" b="1" dirty="0"/>
          </a:p>
        </p:txBody>
      </p:sp>
      <p:sp>
        <p:nvSpPr>
          <p:cNvPr id="3" name="Subtitle 2"/>
          <p:cNvSpPr>
            <a:spLocks noGrp="1"/>
          </p:cNvSpPr>
          <p:nvPr>
            <p:ph type="subTitle" idx="1"/>
          </p:nvPr>
        </p:nvSpPr>
        <p:spPr>
          <a:xfrm>
            <a:off x="1331640" y="3284984"/>
            <a:ext cx="6400800" cy="3312368"/>
          </a:xfrm>
        </p:spPr>
        <p:txBody>
          <a:bodyPr>
            <a:normAutofit fontScale="47500" lnSpcReduction="20000"/>
          </a:bodyPr>
          <a:lstStyle/>
          <a:p>
            <a:pPr algn="l"/>
            <a:r>
              <a:rPr lang="en-US" sz="2400" dirty="0">
                <a:solidFill>
                  <a:schemeClr val="tx1"/>
                </a:solidFill>
              </a:rPr>
              <a:t>   </a:t>
            </a:r>
          </a:p>
          <a:p>
            <a:pPr algn="l"/>
            <a:r>
              <a:rPr lang="en-US" sz="2400" dirty="0">
                <a:solidFill>
                  <a:schemeClr val="tx1"/>
                </a:solidFill>
              </a:rPr>
              <a:t> </a:t>
            </a:r>
          </a:p>
          <a:p>
            <a:pPr algn="l"/>
            <a:r>
              <a:rPr lang="en-US" sz="4400" b="1" dirty="0">
                <a:solidFill>
                  <a:schemeClr val="tx1"/>
                </a:solidFill>
              </a:rPr>
              <a:t>    </a:t>
            </a:r>
            <a:r>
              <a:rPr lang="en-US" sz="4400" b="1" u="sng" dirty="0">
                <a:solidFill>
                  <a:schemeClr val="tx1"/>
                </a:solidFill>
              </a:rPr>
              <a:t>TEAM MEMBERS</a:t>
            </a:r>
            <a:endParaRPr lang="en-US" sz="4400" u="sng" dirty="0">
              <a:solidFill>
                <a:schemeClr val="tx1"/>
              </a:solidFill>
            </a:endParaRPr>
          </a:p>
          <a:p>
            <a:pPr marL="342900" indent="-342900" algn="l">
              <a:buFont typeface="Arial" pitchFamily="34" charset="0"/>
              <a:buChar char="•"/>
            </a:pPr>
            <a:r>
              <a:rPr lang="en-US" sz="3600" dirty="0">
                <a:solidFill>
                  <a:schemeClr val="tx1"/>
                </a:solidFill>
              </a:rPr>
              <a:t>MEGHANA S</a:t>
            </a:r>
          </a:p>
          <a:p>
            <a:pPr marL="342900" indent="-342900" algn="l">
              <a:buFont typeface="Arial" pitchFamily="34" charset="0"/>
              <a:buChar char="•"/>
            </a:pPr>
            <a:r>
              <a:rPr lang="en-US" sz="3600" dirty="0">
                <a:solidFill>
                  <a:schemeClr val="tx1"/>
                </a:solidFill>
              </a:rPr>
              <a:t>CHANDANA K B</a:t>
            </a:r>
          </a:p>
          <a:p>
            <a:pPr marL="342900" indent="-342900" algn="l">
              <a:buFont typeface="Arial" pitchFamily="34" charset="0"/>
              <a:buChar char="•"/>
            </a:pPr>
            <a:r>
              <a:rPr lang="en-US" sz="3600" dirty="0">
                <a:solidFill>
                  <a:schemeClr val="tx1"/>
                </a:solidFill>
              </a:rPr>
              <a:t>MRUDULA N</a:t>
            </a:r>
          </a:p>
          <a:p>
            <a:pPr marL="342900" indent="-342900" algn="l">
              <a:buFont typeface="Arial" pitchFamily="34" charset="0"/>
              <a:buChar char="•"/>
            </a:pPr>
            <a:r>
              <a:rPr lang="en-US" sz="3600" dirty="0">
                <a:solidFill>
                  <a:schemeClr val="tx1"/>
                </a:solidFill>
              </a:rPr>
              <a:t>SHREYA B RAJ</a:t>
            </a:r>
          </a:p>
          <a:p>
            <a:pPr marL="342900" indent="-342900" algn="l">
              <a:buFont typeface="Arial" pitchFamily="34" charset="0"/>
              <a:buChar char="•"/>
            </a:pPr>
            <a:endParaRPr lang="en-US" sz="2300" dirty="0">
              <a:solidFill>
                <a:schemeClr val="tx1"/>
              </a:solidFill>
            </a:endParaRPr>
          </a:p>
          <a:p>
            <a:pPr marL="342900" indent="-342900" algn="l">
              <a:buFont typeface="Arial" pitchFamily="34" charset="0"/>
              <a:buChar char="•"/>
            </a:pPr>
            <a:endParaRPr lang="en-US" sz="2000" dirty="0">
              <a:solidFill>
                <a:schemeClr val="tx1"/>
              </a:solidFill>
            </a:endParaRPr>
          </a:p>
          <a:p>
            <a:pPr algn="l"/>
            <a:r>
              <a:rPr lang="en-US" sz="2000" dirty="0">
                <a:solidFill>
                  <a:schemeClr val="tx1"/>
                </a:solidFill>
              </a:rPr>
              <a:t>                                    </a:t>
            </a:r>
          </a:p>
          <a:p>
            <a:pPr algn="l"/>
            <a:r>
              <a:rPr lang="en-US" sz="2900" b="1" dirty="0">
                <a:solidFill>
                  <a:schemeClr val="bg2">
                    <a:lumMod val="75000"/>
                  </a:schemeClr>
                </a:solidFill>
              </a:rPr>
              <a:t>      NLPE_029</a:t>
            </a:r>
          </a:p>
          <a:p>
            <a:endParaRPr lang="en-IN" dirty="0">
              <a:solidFill>
                <a:schemeClr val="tx1"/>
              </a:solidFill>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540" y="239488"/>
            <a:ext cx="8280920" cy="2232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15934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09320"/>
            <a:ext cx="8229600" cy="360040"/>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188640"/>
            <a:ext cx="8229600" cy="5937523"/>
          </a:xfrm>
        </p:spPr>
        <p:txBody>
          <a:bodyPr/>
          <a:lstStyle/>
          <a:p>
            <a:pPr marL="0" indent="0">
              <a:buNone/>
            </a:pPr>
            <a:r>
              <a:rPr lang="en-US" dirty="0">
                <a:latin typeface="Bahnschrift SemiBold" panose="020B0502040204020203" pitchFamily="34" charset="0"/>
              </a:rPr>
              <a:t>                                          </a:t>
            </a:r>
          </a:p>
          <a:p>
            <a:pPr marL="0" indent="0">
              <a:buNone/>
            </a:pPr>
            <a:r>
              <a:rPr lang="en-US" dirty="0">
                <a:latin typeface="Bahnschrift SemiBold" panose="020B0502040204020203" pitchFamily="34" charset="0"/>
              </a:rPr>
              <a:t>                                     </a:t>
            </a:r>
            <a:r>
              <a:rPr lang="en-US" sz="2800" b="1" u="sng" dirty="0">
                <a:latin typeface="Bahnschrift SemiBold" panose="020B0502040204020203" pitchFamily="34" charset="0"/>
              </a:rPr>
              <a:t>CONCLUSION</a:t>
            </a:r>
          </a:p>
          <a:p>
            <a:pPr marL="0" indent="0">
              <a:buNone/>
            </a:pPr>
            <a:endParaRPr lang="en-US" sz="2800" b="1" u="sng" dirty="0">
              <a:latin typeface="Bahnschrift SemiBold" panose="020B0502040204020203" pitchFamily="34" charset="0"/>
            </a:endParaRPr>
          </a:p>
          <a:p>
            <a:pPr>
              <a:buFont typeface="Wingdings" panose="05000000000000000000" pitchFamily="2" charset="2"/>
              <a:buChar char="§"/>
            </a:pPr>
            <a:r>
              <a:rPr lang="en-US" sz="2000" dirty="0"/>
              <a:t>This project facilitates effective floor cleaning with mopping operations. It reduces the </a:t>
            </a:r>
            <a:r>
              <a:rPr lang="en-US" sz="2000" dirty="0" err="1"/>
              <a:t>labour</a:t>
            </a:r>
            <a:r>
              <a:rPr lang="en-US" sz="2000" dirty="0"/>
              <a:t> cost and saves time also and provides efficiency.</a:t>
            </a:r>
          </a:p>
          <a:p>
            <a:pPr>
              <a:buFont typeface="Wingdings" panose="05000000000000000000" pitchFamily="2" charset="2"/>
              <a:buChar char="§"/>
            </a:pPr>
            <a:r>
              <a:rPr lang="en-US" sz="2000" dirty="0"/>
              <a:t>This robot is designed in such way that it can be used in house, offices. By using this Robot we can mop easily. It is operated through mobile via Bluetooth control.</a:t>
            </a:r>
            <a:endParaRPr lang="en-IN" sz="2000" dirty="0"/>
          </a:p>
          <a:p>
            <a:pPr>
              <a:buFont typeface="Wingdings" panose="05000000000000000000" pitchFamily="2" charset="2"/>
              <a:buChar char="§"/>
            </a:pPr>
            <a:r>
              <a:rPr lang="en-IN" sz="2000" dirty="0">
                <a:latin typeface="Bahnschrift SemiBold" panose="020B0502040204020203" pitchFamily="34" charset="0"/>
              </a:rPr>
              <a:t>Overall, this robot is very much necessary for modern days busy lifestyles.</a:t>
            </a:r>
          </a:p>
        </p:txBody>
      </p:sp>
    </p:spTree>
    <p:extLst>
      <p:ext uri="{BB962C8B-B14F-4D97-AF65-F5344CB8AC3E}">
        <p14:creationId xmlns:p14="http://schemas.microsoft.com/office/powerpoint/2010/main" val="204493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09320"/>
            <a:ext cx="8229600" cy="432048"/>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260648"/>
            <a:ext cx="8229600" cy="5865515"/>
          </a:xfrm>
        </p:spPr>
        <p:txBody>
          <a:bodyPr>
            <a:normAutofit/>
          </a:bodyPr>
          <a:lstStyle/>
          <a:p>
            <a:pPr marL="0" indent="0">
              <a:buNone/>
            </a:pPr>
            <a:r>
              <a:rPr lang="en-US" dirty="0"/>
              <a:t>                                      </a:t>
            </a:r>
          </a:p>
          <a:p>
            <a:pPr marL="0" indent="0">
              <a:buNone/>
            </a:pPr>
            <a:r>
              <a:rPr lang="en-US" dirty="0"/>
              <a:t>                                      </a:t>
            </a:r>
            <a:r>
              <a:rPr lang="en-US" sz="2800" b="1" u="sng" dirty="0">
                <a:latin typeface="Arial" panose="020B0604020202020204" pitchFamily="34" charset="0"/>
                <a:cs typeface="Arial" panose="020B0604020202020204" pitchFamily="34" charset="0"/>
              </a:rPr>
              <a:t>FUTURE WORK</a:t>
            </a:r>
          </a:p>
          <a:p>
            <a:pPr marL="0" indent="0">
              <a:buNone/>
            </a:pPr>
            <a:endParaRPr lang="en-US" sz="2800" b="1" u="sng" dirty="0">
              <a:latin typeface="Arial" panose="020B0604020202020204" pitchFamily="34" charset="0"/>
              <a:cs typeface="Arial" panose="020B0604020202020204" pitchFamily="34" charset="0"/>
            </a:endParaRPr>
          </a:p>
          <a:p>
            <a:pPr marL="0" indent="0">
              <a:buNone/>
            </a:pPr>
            <a:r>
              <a:rPr lang="en-IN" sz="2000" dirty="0"/>
              <a:t>In this project we are controlling the robot using Bluetooth module through our smart phones.</a:t>
            </a:r>
          </a:p>
          <a:p>
            <a:pPr marL="0" indent="0">
              <a:buNone/>
            </a:pPr>
            <a:r>
              <a:rPr lang="en-IN" sz="2000" dirty="0"/>
              <a:t>But this can be improvised in the following ways:</a:t>
            </a:r>
          </a:p>
          <a:p>
            <a:pPr>
              <a:buFont typeface="Wingdings" panose="05000000000000000000" pitchFamily="2" charset="2"/>
              <a:buChar char="§"/>
            </a:pPr>
            <a:r>
              <a:rPr lang="en-IN" sz="2000" dirty="0"/>
              <a:t>We can use ultrasonic sensors to sense the obstacles so that the robot can move on its own.</a:t>
            </a:r>
          </a:p>
          <a:p>
            <a:pPr>
              <a:buFont typeface="Wingdings" panose="05000000000000000000" pitchFamily="2" charset="2"/>
              <a:buChar char="§"/>
            </a:pPr>
            <a:r>
              <a:rPr lang="en-IN" sz="2000" dirty="0"/>
              <a:t>If the ultrasonic sensors sense any obstacles, it can be notified with some beep sound or by blinking of led. </a:t>
            </a:r>
          </a:p>
          <a:p>
            <a:pPr>
              <a:buFont typeface="Wingdings" panose="05000000000000000000" pitchFamily="2" charset="2"/>
              <a:buChar char="§"/>
            </a:pPr>
            <a:r>
              <a:rPr lang="en-IN" sz="2000" dirty="0"/>
              <a:t>We can use sound sensors to give commands to the robot, according to which the robot can move.</a:t>
            </a:r>
          </a:p>
          <a:p>
            <a:pPr>
              <a:buFont typeface="Wingdings" panose="05000000000000000000" pitchFamily="2" charset="2"/>
              <a:buChar char="§"/>
            </a:pPr>
            <a:r>
              <a:rPr lang="en-IN" sz="2000" dirty="0"/>
              <a:t>The wet mops can be dried using some sophisticated squeezers.</a:t>
            </a:r>
          </a:p>
          <a:p>
            <a:pPr marL="0" indent="0">
              <a:buNone/>
            </a:pPr>
            <a:endParaRPr lang="en-IN" sz="2800" b="1" u="sng"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21080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37312"/>
            <a:ext cx="8229600" cy="504056"/>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260648"/>
            <a:ext cx="8229600" cy="5832648"/>
          </a:xfrm>
        </p:spPr>
        <p:txBody>
          <a:bodyPr>
            <a:normAutofit/>
          </a:bodyPr>
          <a:lstStyle/>
          <a:p>
            <a:pPr marL="0" indent="0">
              <a:buNone/>
            </a:pPr>
            <a:r>
              <a:rPr lang="en-US" dirty="0"/>
              <a:t>   </a:t>
            </a:r>
            <a:r>
              <a:rPr lang="en-IN" sz="2800" b="1" u="sng" dirty="0"/>
              <a:t>REFERENCES:</a:t>
            </a:r>
            <a:r>
              <a:rPr lang="en-IN" dirty="0"/>
              <a:t> </a:t>
            </a:r>
          </a:p>
          <a:p>
            <a:pPr marL="0" indent="0">
              <a:buNone/>
            </a:pPr>
            <a:endParaRPr lang="en-IN" dirty="0"/>
          </a:p>
          <a:p>
            <a:pPr marL="0" indent="0">
              <a:buNone/>
            </a:pPr>
            <a:r>
              <a:rPr lang="en-IN" sz="1800" dirty="0"/>
              <a:t>➢ </a:t>
            </a:r>
            <a:r>
              <a:rPr lang="en-IN" sz="1800" dirty="0" err="1"/>
              <a:t>Uman</a:t>
            </a:r>
            <a:r>
              <a:rPr lang="en-IN" sz="1800" dirty="0"/>
              <a:t> Khalid, </a:t>
            </a:r>
            <a:r>
              <a:rPr lang="en-IN" sz="1800" dirty="0" err="1"/>
              <a:t>Haseeb</a:t>
            </a:r>
            <a:r>
              <a:rPr lang="en-IN" sz="1800" dirty="0"/>
              <a:t> </a:t>
            </a:r>
            <a:r>
              <a:rPr lang="en-IN" sz="1800" dirty="0" err="1"/>
              <a:t>Haider</a:t>
            </a:r>
            <a:r>
              <a:rPr lang="en-IN" sz="1800" dirty="0"/>
              <a:t>, </a:t>
            </a:r>
            <a:r>
              <a:rPr lang="en-IN" sz="1800" dirty="0" err="1"/>
              <a:t>Tahseen</a:t>
            </a:r>
            <a:r>
              <a:rPr lang="en-IN" sz="1800" dirty="0"/>
              <a:t> Amin Khan </a:t>
            </a:r>
            <a:r>
              <a:rPr lang="en-IN" sz="1800" dirty="0" err="1"/>
              <a:t>Qasuria</a:t>
            </a:r>
            <a:r>
              <a:rPr lang="en-IN" sz="1800" dirty="0"/>
              <a:t> “ Smart Floor Cleaning Robot (CLEAR)” in IEEE standard 2015. 6.</a:t>
            </a:r>
          </a:p>
          <a:p>
            <a:pPr marL="0" indent="0">
              <a:buNone/>
            </a:pPr>
            <a:r>
              <a:rPr lang="en-IN" sz="1800" dirty="0"/>
              <a:t> </a:t>
            </a:r>
          </a:p>
          <a:p>
            <a:pPr marL="0" indent="0">
              <a:buNone/>
            </a:pPr>
            <a:r>
              <a:rPr lang="en-IN" sz="1800" dirty="0"/>
              <a:t>➢ </a:t>
            </a:r>
            <a:r>
              <a:rPr lang="en-IN" sz="1800" dirty="0" err="1"/>
              <a:t>Naman</a:t>
            </a:r>
            <a:r>
              <a:rPr lang="en-IN" sz="1800" dirty="0"/>
              <a:t> </a:t>
            </a:r>
            <a:r>
              <a:rPr lang="en-IN" sz="1800" dirty="0" err="1"/>
              <a:t>Aggrawal</a:t>
            </a:r>
            <a:r>
              <a:rPr lang="en-IN" sz="1800" dirty="0"/>
              <a:t>, </a:t>
            </a:r>
            <a:r>
              <a:rPr lang="en-IN" sz="1800" dirty="0" err="1"/>
              <a:t>Piyusha</a:t>
            </a:r>
            <a:r>
              <a:rPr lang="en-IN" sz="1800" dirty="0"/>
              <a:t> </a:t>
            </a:r>
            <a:r>
              <a:rPr lang="en-IN" sz="1800" dirty="0" err="1"/>
              <a:t>Chaudhari</a:t>
            </a:r>
            <a:r>
              <a:rPr lang="en-IN" sz="1800" dirty="0"/>
              <a:t>, </a:t>
            </a:r>
            <a:r>
              <a:rPr lang="en-IN" sz="1800" dirty="0" err="1"/>
              <a:t>Akshay</a:t>
            </a:r>
            <a:r>
              <a:rPr lang="en-IN" sz="1800" dirty="0"/>
              <a:t> </a:t>
            </a:r>
            <a:r>
              <a:rPr lang="en-IN" sz="1800" dirty="0" err="1"/>
              <a:t>Mahalkar</a:t>
            </a:r>
            <a:r>
              <a:rPr lang="en-IN" sz="1800" dirty="0"/>
              <a:t> “Review Paper Based on Cleaning Robot”, vol.3 No.5 May 2016.</a:t>
            </a:r>
          </a:p>
          <a:p>
            <a:pPr marL="0" indent="0">
              <a:buNone/>
            </a:pPr>
            <a:endParaRPr lang="en-IN" sz="1800" dirty="0"/>
          </a:p>
          <a:p>
            <a:pPr marL="0" indent="0">
              <a:buNone/>
            </a:pPr>
            <a:r>
              <a:rPr lang="en-IN" sz="1800" dirty="0"/>
              <a:t>➢ </a:t>
            </a:r>
            <a:r>
              <a:rPr lang="en-IN" sz="1800" dirty="0">
                <a:hlinkClick r:id="rId2"/>
              </a:rPr>
              <a:t>https://youtube.com/playlist?list=PLV3C-t_tgjGFyXP_-AF37AoIuxM9jzELM</a:t>
            </a:r>
            <a:endParaRPr lang="en-IN" sz="1800" dirty="0"/>
          </a:p>
          <a:p>
            <a:pPr marL="0" indent="0">
              <a:buNone/>
            </a:pPr>
            <a:endParaRPr lang="en-IN" sz="1800" dirty="0"/>
          </a:p>
          <a:p>
            <a:pPr marL="0" indent="0">
              <a:buNone/>
            </a:pPr>
            <a:r>
              <a:rPr lang="en-IN" sz="1800" dirty="0"/>
              <a:t>➢ </a:t>
            </a:r>
            <a:r>
              <a:rPr lang="en-IN" sz="1800" dirty="0">
                <a:hlinkClick r:id="rId3"/>
              </a:rPr>
              <a:t>https://www.electronicshub.org</a:t>
            </a:r>
            <a:endParaRPr lang="en-IN" sz="1800" dirty="0"/>
          </a:p>
          <a:p>
            <a:pPr marL="0" indent="0">
              <a:buNone/>
            </a:pPr>
            <a:endParaRPr lang="en-IN" sz="1800" dirty="0"/>
          </a:p>
          <a:p>
            <a:pPr>
              <a:buFont typeface="Wingdings" pitchFamily="2" charset="2"/>
              <a:buChar char="Ø"/>
            </a:pPr>
            <a:r>
              <a:rPr lang="en-IN" sz="1800" dirty="0">
                <a:hlinkClick r:id="rId4"/>
              </a:rPr>
              <a:t>https://docs.arduino.cc/learn/electronics/servo-motors</a:t>
            </a:r>
            <a:endParaRPr lang="en-IN" sz="1800" dirty="0"/>
          </a:p>
          <a:p>
            <a:pPr marL="0" indent="0">
              <a:buNone/>
            </a:pPr>
            <a:endParaRPr lang="en-IN" sz="1800" dirty="0"/>
          </a:p>
        </p:txBody>
      </p:sp>
    </p:spTree>
    <p:extLst>
      <p:ext uri="{BB962C8B-B14F-4D97-AF65-F5344CB8AC3E}">
        <p14:creationId xmlns:p14="http://schemas.microsoft.com/office/powerpoint/2010/main" val="11509148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949280"/>
            <a:ext cx="8229600" cy="648072"/>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404665"/>
            <a:ext cx="8229600" cy="5544616"/>
          </a:xfrm>
        </p:spPr>
        <p:txBody>
          <a:bodyPr/>
          <a:lstStyle/>
          <a:p>
            <a:pPr marL="0" indent="0">
              <a:buNone/>
            </a:pPr>
            <a:r>
              <a:rPr lang="en-US" dirty="0"/>
              <a:t>        </a:t>
            </a:r>
          </a:p>
          <a:p>
            <a:pPr marL="0" indent="0">
              <a:buNone/>
            </a:pPr>
            <a:endParaRPr lang="en-US" dirty="0"/>
          </a:p>
          <a:p>
            <a:pPr marL="0" indent="0">
              <a:buNone/>
            </a:pPr>
            <a:endParaRPr lang="en-US" dirty="0"/>
          </a:p>
          <a:p>
            <a:pPr marL="0" indent="0">
              <a:buNone/>
            </a:pPr>
            <a:r>
              <a:rPr lang="en-US" dirty="0"/>
              <a:t>                      </a:t>
            </a:r>
            <a:r>
              <a:rPr lang="en-US" sz="5400" dirty="0"/>
              <a:t> </a:t>
            </a:r>
          </a:p>
          <a:p>
            <a:pPr marL="0" indent="0">
              <a:buNone/>
            </a:pPr>
            <a:r>
              <a:rPr lang="en-US" sz="5400" dirty="0"/>
              <a:t>              </a:t>
            </a:r>
            <a:r>
              <a:rPr lang="en-US" sz="5400" b="1" dirty="0"/>
              <a:t>THANK YOU</a:t>
            </a:r>
            <a:endParaRPr lang="en-IN" sz="5400" b="1" dirty="0"/>
          </a:p>
        </p:txBody>
      </p:sp>
    </p:spTree>
    <p:extLst>
      <p:ext uri="{BB962C8B-B14F-4D97-AF65-F5344CB8AC3E}">
        <p14:creationId xmlns:p14="http://schemas.microsoft.com/office/powerpoint/2010/main" val="2288696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81328"/>
            <a:ext cx="8229600" cy="360040"/>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188640"/>
            <a:ext cx="8229600" cy="5937523"/>
          </a:xfrm>
        </p:spPr>
        <p:txBody>
          <a:bodyPr>
            <a:normAutofit/>
          </a:bodyPr>
          <a:lstStyle/>
          <a:p>
            <a:pPr marL="0" indent="0">
              <a:buNone/>
            </a:pPr>
            <a:r>
              <a:rPr lang="en-US" dirty="0"/>
              <a:t>                  </a:t>
            </a:r>
          </a:p>
          <a:p>
            <a:pPr marL="0" indent="0">
              <a:buNone/>
            </a:pPr>
            <a:r>
              <a:rPr lang="en-US" sz="2800" dirty="0"/>
              <a:t>                </a:t>
            </a:r>
            <a:r>
              <a:rPr lang="en-US" sz="2800" b="1" u="sng" dirty="0"/>
              <a:t> PRESENTATION OUTLINE</a:t>
            </a:r>
            <a:r>
              <a:rPr lang="en-US" sz="2800" dirty="0"/>
              <a:t> </a:t>
            </a:r>
          </a:p>
          <a:p>
            <a:pPr marL="514350" indent="-514350">
              <a:buFont typeface="+mj-lt"/>
              <a:buAutoNum type="arabicPeriod"/>
            </a:pPr>
            <a:endParaRPr lang="en-US" sz="2800" dirty="0"/>
          </a:p>
          <a:p>
            <a:pPr marL="514350" indent="-514350">
              <a:buFont typeface="+mj-lt"/>
              <a:buAutoNum type="arabicPeriod"/>
            </a:pPr>
            <a:r>
              <a:rPr lang="en-US" sz="2400" dirty="0"/>
              <a:t>Related Works </a:t>
            </a:r>
          </a:p>
          <a:p>
            <a:pPr marL="514350" indent="-514350">
              <a:buFont typeface="+mj-lt"/>
              <a:buAutoNum type="arabicPeriod"/>
            </a:pPr>
            <a:r>
              <a:rPr lang="en-US" sz="2400" dirty="0"/>
              <a:t>Problem Formulation And Proposal</a:t>
            </a:r>
          </a:p>
          <a:p>
            <a:pPr marL="514350" indent="-514350">
              <a:buFont typeface="+mj-lt"/>
              <a:buAutoNum type="arabicPeriod"/>
            </a:pPr>
            <a:r>
              <a:rPr lang="en-US" sz="2400" dirty="0"/>
              <a:t>Design</a:t>
            </a:r>
          </a:p>
          <a:p>
            <a:pPr marL="514350" indent="-514350">
              <a:buFont typeface="+mj-lt"/>
              <a:buAutoNum type="arabicPeriod"/>
            </a:pPr>
            <a:r>
              <a:rPr lang="en-US" sz="2400" dirty="0"/>
              <a:t>Results</a:t>
            </a:r>
          </a:p>
          <a:p>
            <a:pPr marL="514350" indent="-514350">
              <a:buFont typeface="+mj-lt"/>
              <a:buAutoNum type="arabicPeriod"/>
            </a:pPr>
            <a:r>
              <a:rPr lang="en-US" sz="2400" dirty="0"/>
              <a:t>Introduction </a:t>
            </a:r>
          </a:p>
          <a:p>
            <a:pPr marL="514350" indent="-514350">
              <a:buFont typeface="+mj-lt"/>
              <a:buAutoNum type="arabicPeriod"/>
            </a:pPr>
            <a:r>
              <a:rPr lang="en-US" sz="2400" dirty="0"/>
              <a:t>Demo</a:t>
            </a:r>
          </a:p>
          <a:p>
            <a:pPr marL="514350" indent="-514350">
              <a:buFont typeface="+mj-lt"/>
              <a:buAutoNum type="arabicPeriod"/>
            </a:pPr>
            <a:r>
              <a:rPr lang="en-US" sz="2400" dirty="0"/>
              <a:t>Conclusion</a:t>
            </a:r>
          </a:p>
          <a:p>
            <a:pPr marL="514350" indent="-514350">
              <a:buFont typeface="+mj-lt"/>
              <a:buAutoNum type="arabicPeriod"/>
            </a:pPr>
            <a:r>
              <a:rPr lang="en-US" sz="2400" dirty="0"/>
              <a:t>Future Work</a:t>
            </a:r>
          </a:p>
          <a:p>
            <a:pPr marL="514350" indent="-514350">
              <a:buFont typeface="+mj-lt"/>
              <a:buAutoNum type="arabicPeriod"/>
            </a:pPr>
            <a:r>
              <a:rPr lang="en-US" sz="2400" dirty="0"/>
              <a:t>References</a:t>
            </a:r>
          </a:p>
          <a:p>
            <a:pPr marL="514350" indent="-514350">
              <a:buFont typeface="+mj-lt"/>
              <a:buAutoNum type="arabicPeriod"/>
            </a:pPr>
            <a:endParaRPr lang="en-IN" dirty="0"/>
          </a:p>
        </p:txBody>
      </p:sp>
    </p:spTree>
    <p:extLst>
      <p:ext uri="{BB962C8B-B14F-4D97-AF65-F5344CB8AC3E}">
        <p14:creationId xmlns:p14="http://schemas.microsoft.com/office/powerpoint/2010/main" val="391988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41903"/>
            <a:ext cx="8229600" cy="360040"/>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179512" y="44624"/>
            <a:ext cx="8928992" cy="6552728"/>
          </a:xfrm>
        </p:spPr>
        <p:txBody>
          <a:bodyPr>
            <a:normAutofit/>
          </a:bodyPr>
          <a:lstStyle/>
          <a:p>
            <a:pPr marL="0" indent="0">
              <a:buNone/>
            </a:pPr>
            <a:r>
              <a:rPr lang="en-US" sz="2000" b="1" dirty="0"/>
              <a:t>                                              </a:t>
            </a:r>
          </a:p>
          <a:p>
            <a:pPr marL="0" indent="0">
              <a:buNone/>
            </a:pPr>
            <a:r>
              <a:rPr lang="en-US" sz="2800" b="1" dirty="0"/>
              <a:t>                             </a:t>
            </a:r>
            <a:r>
              <a:rPr lang="en-US" sz="2800" b="1" u="sng" dirty="0"/>
              <a:t>INTRODUCTION</a:t>
            </a:r>
          </a:p>
          <a:p>
            <a:pPr marL="0" indent="0">
              <a:buNone/>
            </a:pPr>
            <a:r>
              <a:rPr lang="en-US" sz="2000" dirty="0"/>
              <a:t> </a:t>
            </a:r>
          </a:p>
          <a:p>
            <a:pPr marL="0" indent="0">
              <a:buNone/>
            </a:pPr>
            <a:r>
              <a:rPr lang="en-US" sz="2000" dirty="0"/>
              <a:t>Bluetooth controlled robot is an Arduino based </a:t>
            </a:r>
            <a:r>
              <a:rPr lang="en-US" sz="2000" dirty="0" err="1"/>
              <a:t>project.This</a:t>
            </a:r>
            <a:r>
              <a:rPr lang="en-US" sz="2000" dirty="0"/>
              <a:t> is a semi autonomous robot car that cleans floors using </a:t>
            </a:r>
            <a:r>
              <a:rPr lang="en-US" sz="2000" dirty="0" err="1"/>
              <a:t>water.The</a:t>
            </a:r>
            <a:r>
              <a:rPr lang="en-US" sz="2000" dirty="0"/>
              <a:t> main purpose of this project is to ease our cleaning job.</a:t>
            </a:r>
          </a:p>
          <a:p>
            <a:pPr marL="0" indent="0">
              <a:buNone/>
            </a:pPr>
            <a:endParaRPr lang="en-US" sz="2000" dirty="0"/>
          </a:p>
          <a:p>
            <a:pPr marL="0" indent="0">
              <a:buNone/>
            </a:pPr>
            <a:r>
              <a:rPr lang="en-US" sz="2000" b="1" u="sng" dirty="0"/>
              <a:t>OBJECTIVES OF THE PROJECT</a:t>
            </a:r>
          </a:p>
          <a:p>
            <a:pPr marL="0" indent="0">
              <a:buNone/>
            </a:pPr>
            <a:endParaRPr lang="en-US" sz="1600" b="1" u="sng" dirty="0"/>
          </a:p>
          <a:p>
            <a:pPr>
              <a:buFont typeface="Wingdings" panose="05000000000000000000" pitchFamily="2" charset="2"/>
              <a:buChar char="§"/>
            </a:pPr>
            <a:r>
              <a:rPr lang="en-US" dirty="0"/>
              <a:t>It saves time.</a:t>
            </a:r>
          </a:p>
          <a:p>
            <a:pPr>
              <a:buFont typeface="Wingdings" panose="05000000000000000000" pitchFamily="2" charset="2"/>
              <a:buChar char="§"/>
            </a:pPr>
            <a:r>
              <a:rPr lang="en-US" dirty="0"/>
              <a:t>It reduces man power.</a:t>
            </a:r>
          </a:p>
          <a:p>
            <a:pPr>
              <a:buFont typeface="Wingdings" panose="05000000000000000000" pitchFamily="2" charset="2"/>
              <a:buChar char="§"/>
            </a:pPr>
            <a:r>
              <a:rPr lang="en-US" dirty="0"/>
              <a:t>To develop efficient low power consumption system.</a:t>
            </a:r>
          </a:p>
          <a:p>
            <a:pPr>
              <a:buFont typeface="Wingdings" panose="05000000000000000000" pitchFamily="2" charset="2"/>
              <a:buChar char="§"/>
            </a:pPr>
            <a:r>
              <a:rPr lang="en-US" dirty="0"/>
              <a:t>It can reach the places the where people cannot go like under the table, sofa, bed etc.</a:t>
            </a:r>
          </a:p>
          <a:p>
            <a:pPr>
              <a:buFont typeface="Wingdings" panose="05000000000000000000" pitchFamily="2" charset="2"/>
              <a:buChar char="§"/>
            </a:pPr>
            <a:r>
              <a:rPr lang="en-US" dirty="0"/>
              <a:t>To automate the job of cleaning</a:t>
            </a:r>
          </a:p>
          <a:p>
            <a:pPr marL="0" indent="0">
              <a:buNone/>
            </a:pPr>
            <a:endParaRPr lang="en-IN" sz="1600" b="1" dirty="0"/>
          </a:p>
        </p:txBody>
      </p:sp>
    </p:spTree>
    <p:extLst>
      <p:ext uri="{BB962C8B-B14F-4D97-AF65-F5344CB8AC3E}">
        <p14:creationId xmlns:p14="http://schemas.microsoft.com/office/powerpoint/2010/main" val="3602486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37312"/>
            <a:ext cx="8229600" cy="360040"/>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116632"/>
            <a:ext cx="8229600" cy="5937523"/>
          </a:xfrm>
        </p:spPr>
        <p:txBody>
          <a:bodyPr>
            <a:normAutofit/>
          </a:bodyPr>
          <a:lstStyle/>
          <a:p>
            <a:pPr marL="0" indent="0">
              <a:buNone/>
            </a:pPr>
            <a:r>
              <a:rPr lang="en-US" sz="2400" b="1" u="sng" dirty="0"/>
              <a:t> </a:t>
            </a:r>
          </a:p>
          <a:p>
            <a:pPr marL="0" indent="0">
              <a:buNone/>
            </a:pPr>
            <a:r>
              <a:rPr lang="en-US" sz="2800" b="1" dirty="0"/>
              <a:t>                     </a:t>
            </a:r>
            <a:r>
              <a:rPr lang="en-US" sz="2800" b="1" u="sng" dirty="0"/>
              <a:t>RELATED WORKS</a:t>
            </a:r>
          </a:p>
          <a:p>
            <a:pPr marL="0" indent="0">
              <a:buNone/>
            </a:pPr>
            <a:endParaRPr lang="en-US" sz="2800" b="1" u="sng" dirty="0"/>
          </a:p>
          <a:p>
            <a:pPr>
              <a:buFont typeface="Wingdings" panose="05000000000000000000" pitchFamily="2" charset="2"/>
              <a:buChar char="§"/>
            </a:pPr>
            <a:r>
              <a:rPr lang="en-US" sz="2000" dirty="0"/>
              <a:t>In this robot, we have used Arduino uno microcontroller. Instead of this other microcontrollers can also be used.</a:t>
            </a:r>
          </a:p>
          <a:p>
            <a:pPr>
              <a:buFont typeface="Wingdings" panose="05000000000000000000" pitchFamily="2" charset="2"/>
              <a:buChar char="§"/>
            </a:pPr>
            <a:endParaRPr lang="en-US" sz="2000" dirty="0"/>
          </a:p>
          <a:p>
            <a:pPr>
              <a:buFont typeface="Wingdings" panose="05000000000000000000" pitchFamily="2" charset="2"/>
              <a:buChar char="§"/>
            </a:pPr>
            <a:r>
              <a:rPr lang="en-US" sz="2000" dirty="0"/>
              <a:t>We can use brush in front part of the robot which can be used like a broomstick.</a:t>
            </a:r>
          </a:p>
          <a:p>
            <a:pPr>
              <a:buFont typeface="Wingdings" panose="05000000000000000000" pitchFamily="2" charset="2"/>
              <a:buChar char="§"/>
            </a:pPr>
            <a:r>
              <a:rPr lang="en-US" sz="2000" dirty="0"/>
              <a:t> </a:t>
            </a:r>
          </a:p>
          <a:p>
            <a:pPr marL="0" indent="0">
              <a:buNone/>
            </a:pPr>
            <a:endParaRPr lang="en-US" sz="2800" b="1" u="sng" dirty="0"/>
          </a:p>
          <a:p>
            <a:pPr marL="0" indent="0">
              <a:buNone/>
            </a:pPr>
            <a:endParaRPr lang="en-IN" dirty="0"/>
          </a:p>
        </p:txBody>
      </p:sp>
    </p:spTree>
    <p:extLst>
      <p:ext uri="{BB962C8B-B14F-4D97-AF65-F5344CB8AC3E}">
        <p14:creationId xmlns:p14="http://schemas.microsoft.com/office/powerpoint/2010/main" val="1268080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09320"/>
            <a:ext cx="8229600" cy="432048"/>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188640"/>
            <a:ext cx="8229600" cy="5937523"/>
          </a:xfrm>
        </p:spPr>
        <p:txBody>
          <a:bodyPr>
            <a:normAutofit/>
          </a:bodyPr>
          <a:lstStyle/>
          <a:p>
            <a:pPr marL="0" indent="0">
              <a:buNone/>
            </a:pPr>
            <a:r>
              <a:rPr lang="en-US" sz="2400" dirty="0"/>
              <a:t> </a:t>
            </a:r>
            <a:r>
              <a:rPr lang="en-US" sz="2800" b="1" u="sng" dirty="0"/>
              <a:t>PROBLEM  FORMULATION  AND  PROPOSAL</a:t>
            </a:r>
          </a:p>
          <a:p>
            <a:pPr marL="0" indent="0">
              <a:buNone/>
            </a:pPr>
            <a:endParaRPr lang="en-US" sz="2800" b="1" u="sng" dirty="0"/>
          </a:p>
          <a:p>
            <a:pPr>
              <a:buFont typeface="Wingdings" panose="05000000000000000000" pitchFamily="2" charset="2"/>
              <a:buChar char="§"/>
            </a:pPr>
            <a:r>
              <a:rPr lang="en-US" sz="1900" dirty="0"/>
              <a:t>For the earlier problems scientists invented “Vacuum Cleaner”. Using this cleaner, people are facing some problems like it is heavy to lift, machine that is often hard to move in the home. </a:t>
            </a:r>
          </a:p>
          <a:p>
            <a:pPr>
              <a:buFont typeface="Wingdings" panose="05000000000000000000" pitchFamily="2" charset="2"/>
              <a:buChar char="§"/>
            </a:pPr>
            <a:r>
              <a:rPr lang="en-US" sz="1900" dirty="0"/>
              <a:t>Vacuum cleaner was manufactured in large size. </a:t>
            </a:r>
          </a:p>
          <a:p>
            <a:pPr>
              <a:buFont typeface="Wingdings" panose="05000000000000000000" pitchFamily="2" charset="2"/>
              <a:buChar char="§"/>
            </a:pPr>
            <a:r>
              <a:rPr lang="en-US" sz="1900" dirty="0"/>
              <a:t>To solve the above mentioned problems, a cleaning robot is designed and developed which is fast and it can reach the places where people cannot go.</a:t>
            </a:r>
          </a:p>
          <a:p>
            <a:pPr>
              <a:buFont typeface="Wingdings" panose="05000000000000000000" pitchFamily="2" charset="2"/>
              <a:buChar char="§"/>
            </a:pPr>
            <a:r>
              <a:rPr lang="en-US" sz="1900" dirty="0"/>
              <a:t>Basic goal of the project is to design a robot which decrease the effort of a person in scrubbing and sweeping and find solution to overcome drawbacks of the earlier cleaning techniques.</a:t>
            </a:r>
          </a:p>
          <a:p>
            <a:pPr>
              <a:buFont typeface="Wingdings" panose="05000000000000000000" pitchFamily="2" charset="2"/>
              <a:buChar char="§"/>
            </a:pPr>
            <a:r>
              <a:rPr lang="en-US" sz="1900" dirty="0"/>
              <a:t>It is operated through mobile via Bluetooth control. </a:t>
            </a:r>
          </a:p>
          <a:p>
            <a:pPr marL="0" indent="0">
              <a:buNone/>
            </a:pPr>
            <a:endParaRPr lang="en-IN" sz="2800" b="1" u="sng" dirty="0"/>
          </a:p>
        </p:txBody>
      </p:sp>
    </p:spTree>
    <p:extLst>
      <p:ext uri="{BB962C8B-B14F-4D97-AF65-F5344CB8AC3E}">
        <p14:creationId xmlns:p14="http://schemas.microsoft.com/office/powerpoint/2010/main" val="4064616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37312"/>
            <a:ext cx="8229600" cy="432048"/>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116632"/>
            <a:ext cx="8229600" cy="6009531"/>
          </a:xfrm>
        </p:spPr>
        <p:txBody>
          <a:bodyPr/>
          <a:lstStyle/>
          <a:p>
            <a:pPr marL="0" indent="0">
              <a:buNone/>
            </a:pPr>
            <a:r>
              <a:rPr lang="en-US" dirty="0"/>
              <a:t>                                              </a:t>
            </a:r>
            <a:r>
              <a:rPr lang="en-US" sz="2800" b="1" u="sng" dirty="0"/>
              <a:t>DESIGN</a:t>
            </a:r>
          </a:p>
          <a:p>
            <a:pPr marL="0" indent="0">
              <a:buNone/>
            </a:pPr>
            <a:endParaRPr lang="en-IN"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352" y="933450"/>
            <a:ext cx="6985000" cy="4991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45308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6093296"/>
            <a:ext cx="8229600" cy="638944"/>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395536" y="188640"/>
            <a:ext cx="8229600" cy="5760640"/>
          </a:xfrm>
        </p:spPr>
        <p:txBody>
          <a:bodyPr/>
          <a:lstStyle/>
          <a:p>
            <a:pPr>
              <a:lnSpc>
                <a:spcPct val="107000"/>
              </a:lnSpc>
              <a:spcAft>
                <a:spcPts val="800"/>
              </a:spcAft>
              <a:buFont typeface="Wingdings" panose="05000000000000000000" pitchFamily="2" charset="2"/>
              <a:buChar char="§"/>
            </a:pPr>
            <a:endParaRPr lang="en-IN" sz="18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Clean Sweep is a smartphone controlled robot that cleans your house floor. </a:t>
            </a:r>
          </a:p>
          <a:p>
            <a:pPr>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The rotating mops on the front of the robot can do the job perfectly.  </a:t>
            </a:r>
          </a:p>
          <a:p>
            <a:pPr>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There's also a water pump and water reservoir which can be switched on when required to spill water on the floor and make the mops moist for a proper clean. </a:t>
            </a:r>
          </a:p>
          <a:p>
            <a:pPr>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There is also speed controllers for the driver motors.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The project uses </a:t>
            </a:r>
            <a:r>
              <a:rPr lang="en-IN" sz="1800" dirty="0" err="1">
                <a:effectLst/>
                <a:latin typeface="Calibri" panose="020F0502020204030204" pitchFamily="34" charset="0"/>
                <a:ea typeface="Calibri" panose="020F0502020204030204" pitchFamily="34" charset="0"/>
                <a:cs typeface="Calibri" panose="020F0502020204030204" pitchFamily="34" charset="0"/>
              </a:rPr>
              <a:t>bluetooth</a:t>
            </a:r>
            <a:r>
              <a:rPr lang="en-IN" sz="1800" dirty="0">
                <a:effectLst/>
                <a:latin typeface="Calibri" panose="020F0502020204030204" pitchFamily="34" charset="0"/>
                <a:ea typeface="Calibri" panose="020F0502020204030204" pitchFamily="34" charset="0"/>
                <a:cs typeface="Calibri" panose="020F0502020204030204" pitchFamily="34" charset="0"/>
              </a:rPr>
              <a:t> communication via an HC-05 </a:t>
            </a:r>
            <a:r>
              <a:rPr lang="en-IN" sz="1800" dirty="0" err="1">
                <a:effectLst/>
                <a:latin typeface="Calibri" panose="020F0502020204030204" pitchFamily="34" charset="0"/>
                <a:ea typeface="Calibri" panose="020F0502020204030204" pitchFamily="34" charset="0"/>
                <a:cs typeface="Calibri" panose="020F0502020204030204" pitchFamily="34" charset="0"/>
              </a:rPr>
              <a:t>bluetooth</a:t>
            </a:r>
            <a:r>
              <a:rPr lang="en-IN" sz="1800" dirty="0">
                <a:effectLst/>
                <a:latin typeface="Calibri" panose="020F0502020204030204" pitchFamily="34" charset="0"/>
                <a:ea typeface="Calibri" panose="020F0502020204030204" pitchFamily="34" charset="0"/>
                <a:cs typeface="Calibri" panose="020F0502020204030204" pitchFamily="34" charset="0"/>
              </a:rPr>
              <a:t> module to send the commands to Arduino UNO. </a:t>
            </a:r>
          </a:p>
          <a:p>
            <a:pPr>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The robot is powered on a 12V lead acid battery, the ideal voltage for all motors used here. </a:t>
            </a:r>
          </a:p>
          <a:p>
            <a:pPr>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The driver motor pair are 100rpm ones while for the mops I've used 75rpm plastic ones.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51438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09320"/>
            <a:ext cx="8229600" cy="360040"/>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188640"/>
            <a:ext cx="8229600" cy="5937523"/>
          </a:xfrm>
        </p:spPr>
        <p:txBody>
          <a:bodyPr>
            <a:normAutofit/>
          </a:bodyPr>
          <a:lstStyle/>
          <a:p>
            <a:pPr marL="0" indent="0">
              <a:buNone/>
            </a:pPr>
            <a:r>
              <a:rPr lang="en-US" sz="2800" b="1" dirty="0"/>
              <a:t>                          </a:t>
            </a:r>
            <a:r>
              <a:rPr lang="en-US" sz="2800" b="1" u="sng" dirty="0"/>
              <a:t>RESULTS</a:t>
            </a:r>
          </a:p>
          <a:p>
            <a:pPr marL="0" indent="0">
              <a:buNone/>
            </a:pPr>
            <a:endParaRPr lang="en-US" sz="2800" b="1" u="sng" dirty="0"/>
          </a:p>
          <a:p>
            <a:pPr>
              <a:buFont typeface="Wingdings" panose="05000000000000000000" pitchFamily="2" charset="2"/>
              <a:buChar char="§"/>
            </a:pPr>
            <a:r>
              <a:rPr lang="en-US" sz="2200" dirty="0"/>
              <a:t>This robot is very user friendly.</a:t>
            </a:r>
          </a:p>
          <a:p>
            <a:pPr>
              <a:buFont typeface="Wingdings" panose="05000000000000000000" pitchFamily="2" charset="2"/>
              <a:buChar char="§"/>
            </a:pPr>
            <a:r>
              <a:rPr lang="en-US" sz="2200" dirty="0"/>
              <a:t>Price of this robot is very less compared to other cleaning technics it is mainly helpful for physically handicapped people where the person cannot move from one place to another place. </a:t>
            </a:r>
          </a:p>
          <a:p>
            <a:pPr>
              <a:buFont typeface="Wingdings" panose="05000000000000000000" pitchFamily="2" charset="2"/>
              <a:buChar char="§"/>
            </a:pPr>
            <a:r>
              <a:rPr lang="en-US" sz="2200" dirty="0"/>
              <a:t>The robot cleans the house's floor by rotating mops along with servo motor. </a:t>
            </a:r>
          </a:p>
          <a:p>
            <a:pPr>
              <a:buFont typeface="Wingdings" panose="05000000000000000000" pitchFamily="2" charset="2"/>
              <a:buChar char="§"/>
            </a:pPr>
            <a:r>
              <a:rPr lang="en-US" sz="2200" dirty="0"/>
              <a:t>There's also water pump and water reservoir which can be switched on when required to throw water on the floor and make the mops moist for a proper clean.</a:t>
            </a:r>
          </a:p>
          <a:p>
            <a:pPr>
              <a:buFont typeface="Wingdings" panose="05000000000000000000" pitchFamily="2" charset="2"/>
              <a:buChar char="§"/>
            </a:pPr>
            <a:r>
              <a:rPr lang="en-US" sz="2200" dirty="0"/>
              <a:t> Power utilization is less by using this robot.</a:t>
            </a:r>
            <a:endParaRPr lang="en-IN" sz="2200" b="1" u="sng" dirty="0"/>
          </a:p>
        </p:txBody>
      </p:sp>
    </p:spTree>
    <p:extLst>
      <p:ext uri="{BB962C8B-B14F-4D97-AF65-F5344CB8AC3E}">
        <p14:creationId xmlns:p14="http://schemas.microsoft.com/office/powerpoint/2010/main" val="25867603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381328"/>
            <a:ext cx="8229600" cy="360040"/>
          </a:xfrm>
        </p:spPr>
        <p:txBody>
          <a:bodyPr>
            <a:normAutofit/>
          </a:bodyPr>
          <a:lstStyle/>
          <a:p>
            <a:r>
              <a:rPr lang="en-US" sz="1600" dirty="0">
                <a:solidFill>
                  <a:schemeClr val="bg1">
                    <a:lumMod val="50000"/>
                  </a:schemeClr>
                </a:solidFill>
              </a:rPr>
              <a:t>NLPE_029</a:t>
            </a:r>
            <a:endParaRPr lang="en-IN" sz="1600" dirty="0">
              <a:solidFill>
                <a:schemeClr val="bg1">
                  <a:lumMod val="50000"/>
                </a:schemeClr>
              </a:solidFill>
            </a:endParaRPr>
          </a:p>
        </p:txBody>
      </p:sp>
      <p:sp>
        <p:nvSpPr>
          <p:cNvPr id="3" name="Content Placeholder 2"/>
          <p:cNvSpPr>
            <a:spLocks noGrp="1"/>
          </p:cNvSpPr>
          <p:nvPr>
            <p:ph idx="1"/>
          </p:nvPr>
        </p:nvSpPr>
        <p:spPr>
          <a:xfrm>
            <a:off x="457200" y="116632"/>
            <a:ext cx="8229600" cy="6009531"/>
          </a:xfrm>
        </p:spPr>
        <p:txBody>
          <a:bodyPr>
            <a:normAutofit/>
          </a:bodyPr>
          <a:lstStyle/>
          <a:p>
            <a:pPr marL="0" indent="0">
              <a:buNone/>
            </a:pPr>
            <a:r>
              <a:rPr lang="en-US" sz="2400" dirty="0"/>
              <a:t>                            </a:t>
            </a:r>
            <a:r>
              <a:rPr lang="en-US" sz="2800" b="1" u="sng" dirty="0"/>
              <a:t>PROJECT DEMO</a:t>
            </a:r>
          </a:p>
          <a:p>
            <a:pPr marL="0" indent="0">
              <a:buNone/>
            </a:pPr>
            <a:endParaRPr lang="en-US" sz="2800" b="1" u="sng" dirty="0"/>
          </a:p>
          <a:p>
            <a:pPr marL="0" indent="0">
              <a:buNone/>
            </a:pPr>
            <a:endParaRPr lang="en-IN" sz="2800" b="1" u="sng" dirty="0"/>
          </a:p>
        </p:txBody>
      </p:sp>
      <p:pic>
        <p:nvPicPr>
          <p:cNvPr id="4" name="Title_1">
            <a:hlinkClick r:id="" action="ppaction://media"/>
            <a:extLst>
              <a:ext uri="{FF2B5EF4-FFF2-40B4-BE49-F238E27FC236}">
                <a16:creationId xmlns:a16="http://schemas.microsoft.com/office/drawing/2014/main" id="{66FF07EC-D2E5-4BC4-956C-807B9DE5BEF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3400" y="1143000"/>
            <a:ext cx="8077200" cy="4572000"/>
          </a:xfrm>
          <a:prstGeom prst="rect">
            <a:avLst/>
          </a:prstGeom>
        </p:spPr>
      </p:pic>
    </p:spTree>
    <p:extLst>
      <p:ext uri="{BB962C8B-B14F-4D97-AF65-F5344CB8AC3E}">
        <p14:creationId xmlns:p14="http://schemas.microsoft.com/office/powerpoint/2010/main" val="649754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9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877</TotalTime>
  <Words>829</Words>
  <Application>Microsoft Office PowerPoint</Application>
  <PresentationFormat>On-screen Show (4:3)</PresentationFormat>
  <Paragraphs>110</Paragraphs>
  <Slides>13</Slides>
  <Notes>0</Notes>
  <HiddenSlides>0</HiddenSlides>
  <MMClips>1</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Facet</vt:lpstr>
      <vt:lpstr>BLUETOOTH CONTROLLED FLOOR CLEANING ROBOT </vt:lpstr>
      <vt:lpstr>NLPE_029</vt:lpstr>
      <vt:lpstr>NLPE_029</vt:lpstr>
      <vt:lpstr>NLPE_029</vt:lpstr>
      <vt:lpstr>NLPE_029</vt:lpstr>
      <vt:lpstr>NLPE_029</vt:lpstr>
      <vt:lpstr>NLPE_029</vt:lpstr>
      <vt:lpstr>NLPE_029</vt:lpstr>
      <vt:lpstr>NLPE_029</vt:lpstr>
      <vt:lpstr>NLPE_029</vt:lpstr>
      <vt:lpstr>NLPE_029</vt:lpstr>
      <vt:lpstr>NLPE_029</vt:lpstr>
      <vt:lpstr>NLPE_029</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sahana</dc:creator>
  <cp:lastModifiedBy>Unknown User</cp:lastModifiedBy>
  <cp:revision>19</cp:revision>
  <dcterms:created xsi:type="dcterms:W3CDTF">2022-04-26T03:01:20Z</dcterms:created>
  <dcterms:modified xsi:type="dcterms:W3CDTF">2022-04-26T18:25:15Z</dcterms:modified>
</cp:coreProperties>
</file>

<file path=docProps/thumbnail.jpeg>
</file>